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43" r:id="rId21"/>
    <p:sldId id="630" r:id="rId22"/>
    <p:sldId id="631" r:id="rId23"/>
    <p:sldId id="603" r:id="rId24"/>
    <p:sldId id="628" r:id="rId25"/>
    <p:sldId id="629" r:id="rId26"/>
    <p:sldId id="639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43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4983" autoAdjust="0"/>
  </p:normalViewPr>
  <p:slideViewPr>
    <p:cSldViewPr>
      <p:cViewPr varScale="1">
        <p:scale>
          <a:sx n="72" d="100"/>
          <a:sy n="72" d="100"/>
        </p:scale>
        <p:origin x="1666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6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jpeg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72439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8" y="6072206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074" name="Picture 2" descr="C:\Users\uswr\Desktop\근현대사과제\KakaoTalk_20200103_2337456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1571612"/>
            <a:ext cx="8358246" cy="435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550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58" y="1571612"/>
            <a:ext cx="8358246" cy="4526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2F7CF6-80A1-4CAF-BF65-56DAB8C8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574294"/>
            <a:ext cx="8424936" cy="4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1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96075"/>
              </p:ext>
            </p:extLst>
          </p:nvPr>
        </p:nvGraphicFramePr>
        <p:xfrm>
          <a:off x="1642609" y="2540392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509639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15264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859166"/>
              </p:ext>
            </p:extLst>
          </p:nvPr>
        </p:nvGraphicFramePr>
        <p:xfrm>
          <a:off x="3551095" y="2417651"/>
          <a:ext cx="6146657" cy="3485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1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28117"/>
              </p:ext>
            </p:extLst>
          </p:nvPr>
        </p:nvGraphicFramePr>
        <p:xfrm>
          <a:off x="990421" y="1628800"/>
          <a:ext cx="7925158" cy="4829671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33792"/>
              </p:ext>
            </p:extLst>
          </p:nvPr>
        </p:nvGraphicFramePr>
        <p:xfrm>
          <a:off x="523844" y="2000240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1793</Words>
  <Application>Microsoft Office PowerPoint</Application>
  <PresentationFormat>A4 용지(210x297mm)</PresentationFormat>
  <Paragraphs>572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1672</cp:revision>
  <cp:lastPrinted>2019-12-27T07:52:57Z</cp:lastPrinted>
  <dcterms:created xsi:type="dcterms:W3CDTF">2018-09-20T04:59:45Z</dcterms:created>
  <dcterms:modified xsi:type="dcterms:W3CDTF">2020-01-06T02:44:10Z</dcterms:modified>
</cp:coreProperties>
</file>